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4" r:id="rId7"/>
    <p:sldId id="259" r:id="rId8"/>
    <p:sldId id="265" r:id="rId9"/>
    <p:sldId id="270" r:id="rId10"/>
    <p:sldId id="271" r:id="rId11"/>
    <p:sldId id="272" r:id="rId12"/>
    <p:sldId id="266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607F3-C673-415D-B429-498F9E990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B5BFAD-2BF8-4630-B30C-DF88EF55B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8816F1-E1A9-4228-A96C-15495687A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4D5200-E377-4679-9706-41939A55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F5FB91-6117-4445-B76C-B8F912B8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30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29D23F-512A-46F6-A1AE-E7DE7EEF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7353E1-4A51-4C60-8CD9-FB75A2C18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85D645-EC61-4525-AD15-B730109E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5CCB07-FA64-41FB-B68D-0C6B7C837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88732E-1222-4B78-9906-4E3F97CF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53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91C91DC-4F7A-4CA0-A788-7B4BD1684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67D4BA-24E0-4C03-81EA-A7037C12F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5E4829-0BF9-4893-954B-13405862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46F95B-BB3A-40B3-BD8B-23D6B3B8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AD7DD0-99D5-433A-85DE-45004BC5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54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7D251-E5BE-4EFB-AC1C-56A45310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21198-10D3-499E-B9C0-A14E5708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737332-A620-41BA-8DB3-E23B48E3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70E01F-4C3B-4611-96A3-B5F3A1AA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24137F-6C6E-4CC1-B66B-7A815E18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78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25CFD-9481-4859-ABEF-22D195A41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F1B32-395A-44E5-AE58-50BC9EAD2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7CB87B-BFD0-412F-837C-63C4AC98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CF428C-3176-47D7-98D0-589C71D1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2EE941-056A-446D-BB15-C4247D8B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76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833374-D796-41ED-8974-FE452F43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B4CAB6-89B1-4F2A-B94A-4EF18C7B8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34BCC1-F960-438F-951F-79EC79FE6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3379E1-AC86-4FF5-A1D5-5222FF403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041BBC-2D1C-48BA-BBF5-3DE2CB87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7A7841-D7E8-4FE1-856F-E84B7184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79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564998-010E-463D-A060-7E48913B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3347F7-65C5-4103-B05D-8EB0FB76A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3E01A6-4DF9-44A1-8FDA-F4E41DDA7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7E78124-1102-4580-8560-6FB797197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715249C-9C97-4067-8B77-D479ACFC5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8B34103-DF7B-4932-82E9-64C9139A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943129E-7482-4FCB-AA4A-B362A694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7BE6E97-72E6-4EE4-A07F-CB070997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71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581C3-5C15-4535-B5D7-85046B05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552B570-B91B-4C68-B530-2AD6D0829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E1A11E-BAEE-4186-B826-16B45D65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A28FAEC-865A-4DC9-A119-89BF2472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73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F4B23FE-2581-4E71-9C97-78ECDBED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27C198-7C0B-47CB-B731-8BC5160D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AF95CA-794C-4EBA-95D0-D970B04D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37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1D5217-7703-4841-9FF3-A40E52A5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518BAA-D8BD-49D8-84B0-F3D5657F8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054167-8605-484A-AF5D-54AB20F7A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2A17D7-5F02-429B-8418-BAA82764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BDE6EC-48DC-46A2-B0EA-FCD3DBD2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CFD1E8-B6CA-42A4-9A81-815633E6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33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AEBFF9-199F-4356-9D5A-A18A2591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74CC264-6BA8-4D3F-A7D2-AEE51B25C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D865B6-2168-4BB5-8EDD-A1A2B7668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34FF5C-FCB3-408D-870E-6E5BC3B9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DC1420-A127-489D-902F-1B6D6B1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5C8F12-0754-4FE3-948E-77EFC0F7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9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762897-2932-45DE-91F7-99525718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E7F5C9-28D4-47F9-A2EB-CC9C43C7D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CE3390-75E5-4F8B-8914-B3941AE10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7E0D2-527F-445C-8115-596F0071C2F5}" type="datetimeFigureOut">
              <a:rPr lang="fr-FR" smtClean="0"/>
              <a:t>15/05/2019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B9603-4E27-4153-9101-940422CC8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70FA44-18EC-4F80-A507-26FB36B9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3501E-BA9E-48A5-9BF3-5A401993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00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4CA500-345C-46AB-8784-5167D6E3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47" y="2339960"/>
            <a:ext cx="5428571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25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" name="Image 7" descr="Une image contenant aéronef, transport, ballon&#10;&#10;Description générée automatiquement">
            <a:extLst>
              <a:ext uri="{FF2B5EF4-FFF2-40B4-BE49-F238E27FC236}">
                <a16:creationId xmlns:a16="http://schemas.microsoft.com/office/drawing/2014/main" id="{BFECEBA3-946F-4742-AA9B-C37AF4C45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02" y="5862918"/>
            <a:ext cx="982325" cy="86608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2B9E98-30EC-4C68-BDA2-C71062E9036F}"/>
              </a:ext>
            </a:extLst>
          </p:cNvPr>
          <p:cNvSpPr txBox="1"/>
          <p:nvPr/>
        </p:nvSpPr>
        <p:spPr>
          <a:xfrm>
            <a:off x="562991" y="1995293"/>
            <a:ext cx="1479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Place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064159-B50E-4B9B-9CDC-352F28BBE2F1}"/>
              </a:ext>
            </a:extLst>
          </p:cNvPr>
          <p:cNvSpPr txBox="1"/>
          <p:nvPr/>
        </p:nvSpPr>
        <p:spPr>
          <a:xfrm>
            <a:off x="1225739" y="3017358"/>
            <a:ext cx="4233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Achat de lait aux éleveurs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Transport via camion isotherme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Vente à la grande distribution</a:t>
            </a:r>
          </a:p>
        </p:txBody>
      </p:sp>
      <p:pic>
        <p:nvPicPr>
          <p:cNvPr id="9" name="Image 8" descr="Une image contenant camion, extérieur, ciel, route&#10;&#10;Description générée automatiquement">
            <a:extLst>
              <a:ext uri="{FF2B5EF4-FFF2-40B4-BE49-F238E27FC236}">
                <a16:creationId xmlns:a16="http://schemas.microsoft.com/office/drawing/2014/main" id="{38259061-E8C9-4D48-9A64-D94C8EBA8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7083"/>
            <a:ext cx="3672212" cy="2754160"/>
          </a:xfrm>
          <a:prstGeom prst="rect">
            <a:avLst/>
          </a:prstGeom>
        </p:spPr>
      </p:pic>
      <p:pic>
        <p:nvPicPr>
          <p:cNvPr id="15" name="Image 14" descr="Une image contenant intérieur, scène, marché, assis&#10;&#10;Description générée automatiquement">
            <a:extLst>
              <a:ext uri="{FF2B5EF4-FFF2-40B4-BE49-F238E27FC236}">
                <a16:creationId xmlns:a16="http://schemas.microsoft.com/office/drawing/2014/main" id="{55F8816F-C0EA-4FAB-AA65-EA9EC2C67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8804"/>
            <a:ext cx="3672212" cy="28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7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" name="Image 7" descr="Une image contenant aéronef, transport, ballon&#10;&#10;Description générée automatiquement">
            <a:extLst>
              <a:ext uri="{FF2B5EF4-FFF2-40B4-BE49-F238E27FC236}">
                <a16:creationId xmlns:a16="http://schemas.microsoft.com/office/drawing/2014/main" id="{BFECEBA3-946F-4742-AA9B-C37AF4C45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02" y="5862918"/>
            <a:ext cx="982325" cy="86608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2B9E98-30EC-4C68-BDA2-C71062E9036F}"/>
              </a:ext>
            </a:extLst>
          </p:cNvPr>
          <p:cNvSpPr txBox="1"/>
          <p:nvPr/>
        </p:nvSpPr>
        <p:spPr>
          <a:xfrm>
            <a:off x="387751" y="2172658"/>
            <a:ext cx="2355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Promotion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064159-B50E-4B9B-9CDC-352F28BBE2F1}"/>
              </a:ext>
            </a:extLst>
          </p:cNvPr>
          <p:cNvSpPr txBox="1"/>
          <p:nvPr/>
        </p:nvSpPr>
        <p:spPr>
          <a:xfrm>
            <a:off x="1076899" y="2876426"/>
            <a:ext cx="4233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Publicité TV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Chanson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Enfants ciblés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Facile à emporter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Accompagne des évènements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Différents goûts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Image 2" descr="Une image contenant herbe&#10;&#10;Description générée automatiquement">
            <a:extLst>
              <a:ext uri="{FF2B5EF4-FFF2-40B4-BE49-F238E27FC236}">
                <a16:creationId xmlns:a16="http://schemas.microsoft.com/office/drawing/2014/main" id="{BEEA5203-E86C-4E8B-B2E2-DB6A48287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50" y="565493"/>
            <a:ext cx="4607583" cy="2394059"/>
          </a:xfrm>
          <a:prstGeom prst="rect">
            <a:avLst/>
          </a:prstGeom>
        </p:spPr>
      </p:pic>
      <p:pic>
        <p:nvPicPr>
          <p:cNvPr id="7" name="Image 6" descr="Une image contenant intérieur, gâteau, alimentation, table&#10;&#10;Description générée automatiquement">
            <a:extLst>
              <a:ext uri="{FF2B5EF4-FFF2-40B4-BE49-F238E27FC236}">
                <a16:creationId xmlns:a16="http://schemas.microsoft.com/office/drawing/2014/main" id="{2C511635-0C32-45D9-8FD2-DCD07C4C5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17" y="3612395"/>
            <a:ext cx="5909982" cy="20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" name="Image 7" descr="Une image contenant aéronef, transport, ballon&#10;&#10;Description générée automatiquement">
            <a:extLst>
              <a:ext uri="{FF2B5EF4-FFF2-40B4-BE49-F238E27FC236}">
                <a16:creationId xmlns:a16="http://schemas.microsoft.com/office/drawing/2014/main" id="{BFECEBA3-946F-4742-AA9B-C37AF4C45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02" y="5862918"/>
            <a:ext cx="982325" cy="86608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4A2349-A015-4A90-A22C-73F6F15EF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7" y="5995007"/>
            <a:ext cx="1595745" cy="6019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129D292-C75D-43CA-8256-843ECC2B52E3}"/>
              </a:ext>
            </a:extLst>
          </p:cNvPr>
          <p:cNvSpPr txBox="1"/>
          <p:nvPr/>
        </p:nvSpPr>
        <p:spPr>
          <a:xfrm>
            <a:off x="4600014" y="2712154"/>
            <a:ext cx="2991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Merci de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237276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4CA500-345C-46AB-8784-5167D6E3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595" y="6128408"/>
            <a:ext cx="1595745" cy="6019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3D5FD70-1A32-4743-85A3-C1081B7F1646}"/>
              </a:ext>
            </a:extLst>
          </p:cNvPr>
          <p:cNvSpPr txBox="1"/>
          <p:nvPr/>
        </p:nvSpPr>
        <p:spPr>
          <a:xfrm>
            <a:off x="2462035" y="2090172"/>
            <a:ext cx="5391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fr-FR" sz="2800" b="1" dirty="0"/>
              <a:t>Historique </a:t>
            </a:r>
          </a:p>
          <a:p>
            <a:pPr marL="342900" indent="-342900">
              <a:buAutoNum type="arabicParenR"/>
            </a:pPr>
            <a:r>
              <a:rPr lang="fr-FR" sz="2800" b="1" dirty="0"/>
              <a:t>L’entreprise</a:t>
            </a:r>
          </a:p>
          <a:p>
            <a:pPr marL="342900" indent="-342900">
              <a:buAutoNum type="arabicParenR"/>
            </a:pPr>
            <a:r>
              <a:rPr lang="fr-FR" sz="2800" b="1" dirty="0"/>
              <a:t>Logiciel Bluepad</a:t>
            </a:r>
          </a:p>
          <a:p>
            <a:pPr marL="342900" indent="-342900">
              <a:buAutoNum type="arabicParenR"/>
            </a:pPr>
            <a:r>
              <a:rPr lang="fr-FR" sz="2800" b="1" dirty="0"/>
              <a:t>Place sur le marché</a:t>
            </a:r>
          </a:p>
          <a:p>
            <a:pPr marL="342900" indent="-342900">
              <a:buAutoNum type="arabicParenR"/>
            </a:pPr>
            <a:r>
              <a:rPr lang="fr-FR" sz="2800" b="1" dirty="0"/>
              <a:t>Mix Marketing</a:t>
            </a:r>
          </a:p>
          <a:p>
            <a:pPr marL="342900" indent="-342900">
              <a:buAutoNum type="arabicParenR"/>
            </a:pPr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808425-CE0F-453F-9862-2590526B2E54}"/>
              </a:ext>
            </a:extLst>
          </p:cNvPr>
          <p:cNvSpPr txBox="1"/>
          <p:nvPr/>
        </p:nvSpPr>
        <p:spPr>
          <a:xfrm>
            <a:off x="1231018" y="1196615"/>
            <a:ext cx="324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94035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4CA500-345C-46AB-8784-5167D6E3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595" y="6128408"/>
            <a:ext cx="1595745" cy="6019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E67231-B005-442F-BDF6-CD72591BBA9F}"/>
              </a:ext>
            </a:extLst>
          </p:cNvPr>
          <p:cNvSpPr txBox="1"/>
          <p:nvPr/>
        </p:nvSpPr>
        <p:spPr>
          <a:xfrm>
            <a:off x="939025" y="1902585"/>
            <a:ext cx="324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Historique</a:t>
            </a:r>
          </a:p>
        </p:txBody>
      </p:sp>
      <p:pic>
        <p:nvPicPr>
          <p:cNvPr id="4" name="Image 3" descr="Le TCRM Blida">
            <a:extLst>
              <a:ext uri="{FF2B5EF4-FFF2-40B4-BE49-F238E27FC236}">
                <a16:creationId xmlns:a16="http://schemas.microsoft.com/office/drawing/2014/main" id="{92228CCC-CE79-4219-B818-59D37C3AADF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909" y="3811980"/>
            <a:ext cx="4545106" cy="2026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8530A03-1048-45A7-A055-2BABD2687443}"/>
              </a:ext>
            </a:extLst>
          </p:cNvPr>
          <p:cNvSpPr txBox="1"/>
          <p:nvPr/>
        </p:nvSpPr>
        <p:spPr>
          <a:xfrm>
            <a:off x="1503775" y="3211815"/>
            <a:ext cx="4233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Fondée en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Créée suite à un besoin de mobilité sur les chantiers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Basée au TCRM Blida à Metz</a:t>
            </a:r>
          </a:p>
        </p:txBody>
      </p:sp>
      <p:pic>
        <p:nvPicPr>
          <p:cNvPr id="9" name="Image 8" descr="Une image contenant extérieur, terrain, personne, ciel&#10;&#10;Description générée automatiquement">
            <a:extLst>
              <a:ext uri="{FF2B5EF4-FFF2-40B4-BE49-F238E27FC236}">
                <a16:creationId xmlns:a16="http://schemas.microsoft.com/office/drawing/2014/main" id="{04B6A423-68F0-472C-9AFA-A587CF7A8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103" y="711245"/>
            <a:ext cx="3941494" cy="24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4CA500-345C-46AB-8784-5167D6E3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595" y="6128408"/>
            <a:ext cx="1595745" cy="6019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E67231-B005-442F-BDF6-CD72591BBA9F}"/>
              </a:ext>
            </a:extLst>
          </p:cNvPr>
          <p:cNvSpPr txBox="1"/>
          <p:nvPr/>
        </p:nvSpPr>
        <p:spPr>
          <a:xfrm>
            <a:off x="1956285" y="1808805"/>
            <a:ext cx="324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L’entreprise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530A03-1048-45A7-A055-2BABD2687443}"/>
              </a:ext>
            </a:extLst>
          </p:cNvPr>
          <p:cNvSpPr txBox="1"/>
          <p:nvPr/>
        </p:nvSpPr>
        <p:spPr>
          <a:xfrm>
            <a:off x="3182999" y="2844384"/>
            <a:ext cx="4233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Organisation privée à but lucratif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10 salariés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Capital social de 21 000 euros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Siège social à Metz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523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4CA500-345C-46AB-8784-5167D6E3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595" y="6128408"/>
            <a:ext cx="1595745" cy="6019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E67231-B005-442F-BDF6-CD72591BBA9F}"/>
              </a:ext>
            </a:extLst>
          </p:cNvPr>
          <p:cNvSpPr txBox="1"/>
          <p:nvPr/>
        </p:nvSpPr>
        <p:spPr>
          <a:xfrm>
            <a:off x="939025" y="1902585"/>
            <a:ext cx="324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/>
              <a:t>Bluepad</a:t>
            </a:r>
            <a:endParaRPr lang="fr-FR" sz="32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530A03-1048-45A7-A055-2BABD2687443}"/>
              </a:ext>
            </a:extLst>
          </p:cNvPr>
          <p:cNvSpPr txBox="1"/>
          <p:nvPr/>
        </p:nvSpPr>
        <p:spPr>
          <a:xfrm>
            <a:off x="1349217" y="3097515"/>
            <a:ext cx="4233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Logiciel de pilotage de chantier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Disponible sur ordinateur et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Nombreuses fonctionnalités (édition de plans, gestion de plannings,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Modulable</a:t>
            </a:r>
          </a:p>
        </p:txBody>
      </p:sp>
      <p:pic>
        <p:nvPicPr>
          <p:cNvPr id="8" name="Image 7" descr="Une image contenant personne, homm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DB2ADE3D-CF4B-4943-A3BA-FFC7D298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23" y="1618688"/>
            <a:ext cx="5112124" cy="38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6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4CA500-345C-46AB-8784-5167D6E3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595" y="6128408"/>
            <a:ext cx="1595745" cy="6019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E67231-B005-442F-BDF6-CD72591BBA9F}"/>
              </a:ext>
            </a:extLst>
          </p:cNvPr>
          <p:cNvSpPr txBox="1"/>
          <p:nvPr/>
        </p:nvSpPr>
        <p:spPr>
          <a:xfrm>
            <a:off x="4037207" y="656649"/>
            <a:ext cx="363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Place sur le marché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A2973A-8444-49D6-9AD9-03829BA9E812}"/>
              </a:ext>
            </a:extLst>
          </p:cNvPr>
          <p:cNvSpPr txBox="1"/>
          <p:nvPr/>
        </p:nvSpPr>
        <p:spPr>
          <a:xfrm>
            <a:off x="8535539" y="1898073"/>
            <a:ext cx="145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Concurrents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C9B0110-29A8-4D20-858F-517969BDD2C6}"/>
              </a:ext>
            </a:extLst>
          </p:cNvPr>
          <p:cNvSpPr txBox="1"/>
          <p:nvPr/>
        </p:nvSpPr>
        <p:spPr>
          <a:xfrm>
            <a:off x="2034925" y="1898073"/>
            <a:ext cx="129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Partenaires</a:t>
            </a:r>
          </a:p>
        </p:txBody>
      </p:sp>
      <p:pic>
        <p:nvPicPr>
          <p:cNvPr id="11" name="Image 10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C5B4188B-A66C-44ED-A30F-CB63C00FA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48" y="2708983"/>
            <a:ext cx="1251781" cy="125178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01AF536-CE35-4012-919F-F9528675E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83" y="3467023"/>
            <a:ext cx="2204862" cy="873213"/>
          </a:xfrm>
          <a:prstGeom prst="rect">
            <a:avLst/>
          </a:prstGeom>
        </p:spPr>
      </p:pic>
      <p:pic>
        <p:nvPicPr>
          <p:cNvPr id="15" name="Image 14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6C61605B-0F1D-41A1-A512-F4AA3050B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60" y="4719709"/>
            <a:ext cx="2541505" cy="48943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64893F0-6C6D-4320-AC21-0A1B146BC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48" y="2361713"/>
            <a:ext cx="1739437" cy="70988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1810115-0438-42EC-9964-974F02DCB3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77" y="3009823"/>
            <a:ext cx="1626919" cy="162691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16EA1B4-8B49-4963-A3CE-A7C4BE320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83" y="3429000"/>
            <a:ext cx="1553839" cy="116537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84CC09F-02EB-4C1E-9C67-F61427FF3E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48" y="5209140"/>
            <a:ext cx="2204862" cy="75036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C5557DB-7003-4F82-92B3-6D7892BF76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07" y="5140370"/>
            <a:ext cx="1158056" cy="144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3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F460277-8EE8-4EA5-86F0-17D82E78F9B2}"/>
              </a:ext>
            </a:extLst>
          </p:cNvPr>
          <p:cNvSpPr txBox="1"/>
          <p:nvPr/>
        </p:nvSpPr>
        <p:spPr>
          <a:xfrm>
            <a:off x="4927650" y="390922"/>
            <a:ext cx="233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Le Babybel</a:t>
            </a:r>
          </a:p>
        </p:txBody>
      </p:sp>
      <p:pic>
        <p:nvPicPr>
          <p:cNvPr id="3" name="Image 2" descr="Une image contenant intérieur, table, chocolat, bonbon&#10;&#10;Description générée automatiquement">
            <a:extLst>
              <a:ext uri="{FF2B5EF4-FFF2-40B4-BE49-F238E27FC236}">
                <a16:creationId xmlns:a16="http://schemas.microsoft.com/office/drawing/2014/main" id="{FE47C0F9-7DB7-4C0F-882E-C7927BC69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26" y="1366619"/>
            <a:ext cx="5434232" cy="4124761"/>
          </a:xfrm>
          <a:prstGeom prst="rect">
            <a:avLst/>
          </a:prstGeom>
        </p:spPr>
      </p:pic>
      <p:pic>
        <p:nvPicPr>
          <p:cNvPr id="8" name="Image 7" descr="Une image contenant aéronef, transport, ballon&#10;&#10;Description générée automatiquement">
            <a:extLst>
              <a:ext uri="{FF2B5EF4-FFF2-40B4-BE49-F238E27FC236}">
                <a16:creationId xmlns:a16="http://schemas.microsoft.com/office/drawing/2014/main" id="{BFECEBA3-946F-4742-AA9B-C37AF4C45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02" y="5862918"/>
            <a:ext cx="982325" cy="8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2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" name="Image 7" descr="Une image contenant aéronef, transport, ballon&#10;&#10;Description générée automatiquement">
            <a:extLst>
              <a:ext uri="{FF2B5EF4-FFF2-40B4-BE49-F238E27FC236}">
                <a16:creationId xmlns:a16="http://schemas.microsoft.com/office/drawing/2014/main" id="{BFECEBA3-946F-4742-AA9B-C37AF4C45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02" y="5862918"/>
            <a:ext cx="982325" cy="86608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2B9E98-30EC-4C68-BDA2-C71062E9036F}"/>
              </a:ext>
            </a:extLst>
          </p:cNvPr>
          <p:cNvSpPr txBox="1"/>
          <p:nvPr/>
        </p:nvSpPr>
        <p:spPr>
          <a:xfrm>
            <a:off x="522224" y="1870098"/>
            <a:ext cx="1479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Produit</a:t>
            </a:r>
          </a:p>
        </p:txBody>
      </p:sp>
      <p:pic>
        <p:nvPicPr>
          <p:cNvPr id="7" name="Image 6" descr="Une image contenant intérieur, personne, bouteille, table&#10;&#10;Description générée automatiquement">
            <a:extLst>
              <a:ext uri="{FF2B5EF4-FFF2-40B4-BE49-F238E27FC236}">
                <a16:creationId xmlns:a16="http://schemas.microsoft.com/office/drawing/2014/main" id="{CC04A333-50BF-41D4-96BC-266E73809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179" y="857893"/>
            <a:ext cx="3234017" cy="24255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2064159-B50E-4B9B-9CDC-352F28BBE2F1}"/>
              </a:ext>
            </a:extLst>
          </p:cNvPr>
          <p:cNvSpPr txBox="1"/>
          <p:nvPr/>
        </p:nvSpPr>
        <p:spPr>
          <a:xfrm>
            <a:off x="1103231" y="2925800"/>
            <a:ext cx="4233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Fromage au lait de vache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22 grammes pour un mini Babybel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Groupe 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Coque de cire rouge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113754F-D908-4B62-9738-89A6793B3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44" y="3574595"/>
            <a:ext cx="2854138" cy="28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47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D6AA1C-F8D8-4876-89A2-3A21D3DA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" name="Image 7" descr="Une image contenant aéronef, transport, ballon&#10;&#10;Description générée automatiquement">
            <a:extLst>
              <a:ext uri="{FF2B5EF4-FFF2-40B4-BE49-F238E27FC236}">
                <a16:creationId xmlns:a16="http://schemas.microsoft.com/office/drawing/2014/main" id="{BFECEBA3-946F-4742-AA9B-C37AF4C45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02" y="5862918"/>
            <a:ext cx="982325" cy="86608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2B9E98-30EC-4C68-BDA2-C71062E9036F}"/>
              </a:ext>
            </a:extLst>
          </p:cNvPr>
          <p:cNvSpPr txBox="1"/>
          <p:nvPr/>
        </p:nvSpPr>
        <p:spPr>
          <a:xfrm>
            <a:off x="622727" y="1505498"/>
            <a:ext cx="1479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Prix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064159-B50E-4B9B-9CDC-352F28BBE2F1}"/>
              </a:ext>
            </a:extLst>
          </p:cNvPr>
          <p:cNvSpPr txBox="1"/>
          <p:nvPr/>
        </p:nvSpPr>
        <p:spPr>
          <a:xfrm>
            <a:off x="969323" y="2361329"/>
            <a:ext cx="423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Généralement moins cher entier qu’en portions</a:t>
            </a:r>
          </a:p>
        </p:txBody>
      </p:sp>
      <p:pic>
        <p:nvPicPr>
          <p:cNvPr id="3" name="Image 2" descr="Une image contenant ciel&#10;&#10;Description générée automatiquement">
            <a:extLst>
              <a:ext uri="{FF2B5EF4-FFF2-40B4-BE49-F238E27FC236}">
                <a16:creationId xmlns:a16="http://schemas.microsoft.com/office/drawing/2014/main" id="{8640A294-18B1-4A6E-A3F7-CB289978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9" y="3850340"/>
            <a:ext cx="2382371" cy="238237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C50FBA7-AD99-4A43-94B1-1E7BC733AF5F}"/>
              </a:ext>
            </a:extLst>
          </p:cNvPr>
          <p:cNvSpPr txBox="1"/>
          <p:nvPr/>
        </p:nvSpPr>
        <p:spPr>
          <a:xfrm>
            <a:off x="9137277" y="1797886"/>
            <a:ext cx="14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23,33 € / Kg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35B8E46-BB95-4612-B0CC-A7DAEE5F8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88" y="3850340"/>
            <a:ext cx="2382371" cy="238237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4445A7E-5745-4333-9721-F1C862E50A58}"/>
              </a:ext>
            </a:extLst>
          </p:cNvPr>
          <p:cNvSpPr txBox="1"/>
          <p:nvPr/>
        </p:nvSpPr>
        <p:spPr>
          <a:xfrm>
            <a:off x="9137277" y="4856859"/>
            <a:ext cx="14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17,05 € / Kg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4DB14E2-DC44-4D29-BDD3-9A52EA798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87" y="791366"/>
            <a:ext cx="2382372" cy="23823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9F85EF6-6730-4E37-828E-3B5B9ADECFFD}"/>
              </a:ext>
            </a:extLst>
          </p:cNvPr>
          <p:cNvSpPr txBox="1"/>
          <p:nvPr/>
        </p:nvSpPr>
        <p:spPr>
          <a:xfrm>
            <a:off x="3369608" y="4856859"/>
            <a:ext cx="143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10,15 € / Kg</a:t>
            </a:r>
          </a:p>
        </p:txBody>
      </p:sp>
    </p:spTree>
    <p:extLst>
      <p:ext uri="{BB962C8B-B14F-4D97-AF65-F5344CB8AC3E}">
        <p14:creationId xmlns:p14="http://schemas.microsoft.com/office/powerpoint/2010/main" val="26390204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153</Words>
  <Application>Microsoft Office PowerPoint</Application>
  <PresentationFormat>Grand écran</PresentationFormat>
  <Paragraphs>47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Virgile</dc:creator>
  <cp:lastModifiedBy>Virgile</cp:lastModifiedBy>
  <cp:revision>16</cp:revision>
  <dcterms:created xsi:type="dcterms:W3CDTF">2019-05-07T18:37:18Z</dcterms:created>
  <dcterms:modified xsi:type="dcterms:W3CDTF">2019-05-15T21:21:30Z</dcterms:modified>
</cp:coreProperties>
</file>